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72" r:id="rId10"/>
    <p:sldId id="267" r:id="rId11"/>
    <p:sldId id="273" r:id="rId12"/>
    <p:sldId id="274" r:id="rId13"/>
    <p:sldId id="276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4AE4B0-9C38-4E42-B538-44E942B7202A}" v="228" dt="2025-09-11T09:07:23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C44AE4B0-9C38-4E42-B538-44E942B7202A}"/>
    <pc:docChg chg="custSel addSld delSld modSld sldOrd">
      <pc:chgData name="Fares Makki" userId="d0c14dd2-ce13-49c4-820b-c6a5e60d5a8d" providerId="ADAL" clId="{C44AE4B0-9C38-4E42-B538-44E942B7202A}" dt="2025-09-11T09:07:54.439" v="2741" actId="1076"/>
      <pc:docMkLst>
        <pc:docMk/>
      </pc:docMkLst>
      <pc:sldChg chg="modSp mod">
        <pc:chgData name="Fares Makki" userId="d0c14dd2-ce13-49c4-820b-c6a5e60d5a8d" providerId="ADAL" clId="{C44AE4B0-9C38-4E42-B538-44E942B7202A}" dt="2025-09-11T06:41:27.154" v="10" actId="20577"/>
        <pc:sldMkLst>
          <pc:docMk/>
          <pc:sldMk cId="848215885" sldId="256"/>
        </pc:sldMkLst>
        <pc:spChg chg="mod">
          <ac:chgData name="Fares Makki" userId="d0c14dd2-ce13-49c4-820b-c6a5e60d5a8d" providerId="ADAL" clId="{C44AE4B0-9C38-4E42-B538-44E942B7202A}" dt="2025-09-11T06:41:27.154" v="10" actId="20577"/>
          <ac:spMkLst>
            <pc:docMk/>
            <pc:sldMk cId="848215885" sldId="256"/>
            <ac:spMk id="3" creationId="{6E633495-D4D7-8580-3B36-560B8C1981C9}"/>
          </ac:spMkLst>
        </pc:spChg>
      </pc:sldChg>
      <pc:sldChg chg="modSp new mod ord">
        <pc:chgData name="Fares Makki" userId="d0c14dd2-ce13-49c4-820b-c6a5e60d5a8d" providerId="ADAL" clId="{C44AE4B0-9C38-4E42-B538-44E942B7202A}" dt="2025-09-11T06:48:06.304" v="268" actId="20577"/>
        <pc:sldMkLst>
          <pc:docMk/>
          <pc:sldMk cId="598277577" sldId="257"/>
        </pc:sldMkLst>
        <pc:spChg chg="mod">
          <ac:chgData name="Fares Makki" userId="d0c14dd2-ce13-49c4-820b-c6a5e60d5a8d" providerId="ADAL" clId="{C44AE4B0-9C38-4E42-B538-44E942B7202A}" dt="2025-09-11T06:43:26.854" v="22" actId="20577"/>
          <ac:spMkLst>
            <pc:docMk/>
            <pc:sldMk cId="598277577" sldId="257"/>
            <ac:spMk id="2" creationId="{8599A35B-E5DC-18B5-D08E-22C38F157B05}"/>
          </ac:spMkLst>
        </pc:spChg>
        <pc:spChg chg="mod">
          <ac:chgData name="Fares Makki" userId="d0c14dd2-ce13-49c4-820b-c6a5e60d5a8d" providerId="ADAL" clId="{C44AE4B0-9C38-4E42-B538-44E942B7202A}" dt="2025-09-11T06:48:06.304" v="268" actId="20577"/>
          <ac:spMkLst>
            <pc:docMk/>
            <pc:sldMk cId="598277577" sldId="257"/>
            <ac:spMk id="3" creationId="{513BB653-2E3A-42DA-E519-B53D5406FC67}"/>
          </ac:spMkLst>
        </pc:spChg>
      </pc:sldChg>
      <pc:sldChg chg="modSp add mod">
        <pc:chgData name="Fares Makki" userId="d0c14dd2-ce13-49c4-820b-c6a5e60d5a8d" providerId="ADAL" clId="{C44AE4B0-9C38-4E42-B538-44E942B7202A}" dt="2025-09-11T06:48:19.114" v="279" actId="20577"/>
        <pc:sldMkLst>
          <pc:docMk/>
          <pc:sldMk cId="0" sldId="261"/>
        </pc:sldMkLst>
        <pc:spChg chg="mod">
          <ac:chgData name="Fares Makki" userId="d0c14dd2-ce13-49c4-820b-c6a5e60d5a8d" providerId="ADAL" clId="{C44AE4B0-9C38-4E42-B538-44E942B7202A}" dt="2025-09-11T06:48:19.114" v="279" actId="20577"/>
          <ac:spMkLst>
            <pc:docMk/>
            <pc:sldMk cId="0" sldId="261"/>
            <ac:spMk id="98" creationId="{00000000-0000-0000-0000-000000000000}"/>
          </ac:spMkLst>
        </pc:spChg>
      </pc:sldChg>
      <pc:sldChg chg="modSp add">
        <pc:chgData name="Fares Makki" userId="d0c14dd2-ce13-49c4-820b-c6a5e60d5a8d" providerId="ADAL" clId="{C44AE4B0-9C38-4E42-B538-44E942B7202A}" dt="2025-09-11T06:48:29.244" v="280"/>
        <pc:sldMkLst>
          <pc:docMk/>
          <pc:sldMk cId="0" sldId="262"/>
        </pc:sldMkLst>
        <pc:spChg chg="mod">
          <ac:chgData name="Fares Makki" userId="d0c14dd2-ce13-49c4-820b-c6a5e60d5a8d" providerId="ADAL" clId="{C44AE4B0-9C38-4E42-B538-44E942B7202A}" dt="2025-09-11T06:48:29.244" v="280"/>
          <ac:spMkLst>
            <pc:docMk/>
            <pc:sldMk cId="0" sldId="262"/>
            <ac:spMk id="105" creationId="{00000000-0000-0000-0000-000000000000}"/>
          </ac:spMkLst>
        </pc:spChg>
      </pc:sldChg>
      <pc:sldChg chg="modSp add">
        <pc:chgData name="Fares Makki" userId="d0c14dd2-ce13-49c4-820b-c6a5e60d5a8d" providerId="ADAL" clId="{C44AE4B0-9C38-4E42-B538-44E942B7202A}" dt="2025-09-11T06:48:31.949" v="281"/>
        <pc:sldMkLst>
          <pc:docMk/>
          <pc:sldMk cId="0" sldId="263"/>
        </pc:sldMkLst>
        <pc:spChg chg="mod">
          <ac:chgData name="Fares Makki" userId="d0c14dd2-ce13-49c4-820b-c6a5e60d5a8d" providerId="ADAL" clId="{C44AE4B0-9C38-4E42-B538-44E942B7202A}" dt="2025-09-11T06:48:31.949" v="281"/>
          <ac:spMkLst>
            <pc:docMk/>
            <pc:sldMk cId="0" sldId="263"/>
            <ac:spMk id="113" creationId="{00000000-0000-0000-0000-000000000000}"/>
          </ac:spMkLst>
        </pc:spChg>
      </pc:sldChg>
      <pc:sldChg chg="modSp add">
        <pc:chgData name="Fares Makki" userId="d0c14dd2-ce13-49c4-820b-c6a5e60d5a8d" providerId="ADAL" clId="{C44AE4B0-9C38-4E42-B538-44E942B7202A}" dt="2025-09-11T06:48:34.757" v="282"/>
        <pc:sldMkLst>
          <pc:docMk/>
          <pc:sldMk cId="0" sldId="264"/>
        </pc:sldMkLst>
        <pc:spChg chg="mod">
          <ac:chgData name="Fares Makki" userId="d0c14dd2-ce13-49c4-820b-c6a5e60d5a8d" providerId="ADAL" clId="{C44AE4B0-9C38-4E42-B538-44E942B7202A}" dt="2025-09-11T06:48:34.757" v="282"/>
          <ac:spMkLst>
            <pc:docMk/>
            <pc:sldMk cId="0" sldId="264"/>
            <ac:spMk id="121" creationId="{00000000-0000-0000-0000-000000000000}"/>
          </ac:spMkLst>
        </pc:spChg>
      </pc:sldChg>
      <pc:sldChg chg="add modNotesTx">
        <pc:chgData name="Fares Makki" userId="d0c14dd2-ce13-49c4-820b-c6a5e60d5a8d" providerId="ADAL" clId="{C44AE4B0-9C38-4E42-B538-44E942B7202A}" dt="2025-09-11T06:58:17.754" v="763" actId="20577"/>
        <pc:sldMkLst>
          <pc:docMk/>
          <pc:sldMk cId="1486365987" sldId="265"/>
        </pc:sldMkLst>
      </pc:sldChg>
      <pc:sldChg chg="addSp modSp new mod">
        <pc:chgData name="Fares Makki" userId="d0c14dd2-ce13-49c4-820b-c6a5e60d5a8d" providerId="ADAL" clId="{C44AE4B0-9C38-4E42-B538-44E942B7202A}" dt="2025-09-11T06:54:02.267" v="526" actId="20577"/>
        <pc:sldMkLst>
          <pc:docMk/>
          <pc:sldMk cId="1189391319" sldId="266"/>
        </pc:sldMkLst>
        <pc:spChg chg="mod">
          <ac:chgData name="Fares Makki" userId="d0c14dd2-ce13-49c4-820b-c6a5e60d5a8d" providerId="ADAL" clId="{C44AE4B0-9C38-4E42-B538-44E942B7202A}" dt="2025-09-11T06:50:30.274" v="296" actId="20577"/>
          <ac:spMkLst>
            <pc:docMk/>
            <pc:sldMk cId="1189391319" sldId="266"/>
            <ac:spMk id="2" creationId="{9490CC67-64D9-C2AE-B9F3-D7CD40B16DD8}"/>
          </ac:spMkLst>
        </pc:spChg>
        <pc:spChg chg="mod">
          <ac:chgData name="Fares Makki" userId="d0c14dd2-ce13-49c4-820b-c6a5e60d5a8d" providerId="ADAL" clId="{C44AE4B0-9C38-4E42-B538-44E942B7202A}" dt="2025-09-11T06:54:02.267" v="526" actId="20577"/>
          <ac:spMkLst>
            <pc:docMk/>
            <pc:sldMk cId="1189391319" sldId="266"/>
            <ac:spMk id="3" creationId="{DCB5296C-0706-F647-2DFD-38F3BEA4B2EA}"/>
          </ac:spMkLst>
        </pc:spChg>
        <pc:picChg chg="add mod modCrop">
          <ac:chgData name="Fares Makki" userId="d0c14dd2-ce13-49c4-820b-c6a5e60d5a8d" providerId="ADAL" clId="{C44AE4B0-9C38-4E42-B538-44E942B7202A}" dt="2025-09-11T06:53:38.355" v="438" actId="1076"/>
          <ac:picMkLst>
            <pc:docMk/>
            <pc:sldMk cId="1189391319" sldId="266"/>
            <ac:picMk id="5" creationId="{52068766-4CC7-1578-9924-EFB3ECB19A71}"/>
          </ac:picMkLst>
        </pc:picChg>
      </pc:sldChg>
      <pc:sldChg chg="modSp new mod">
        <pc:chgData name="Fares Makki" userId="d0c14dd2-ce13-49c4-820b-c6a5e60d5a8d" providerId="ADAL" clId="{C44AE4B0-9C38-4E42-B538-44E942B7202A}" dt="2025-09-11T07:26:15.785" v="1174" actId="20577"/>
        <pc:sldMkLst>
          <pc:docMk/>
          <pc:sldMk cId="2759728529" sldId="267"/>
        </pc:sldMkLst>
        <pc:spChg chg="mod">
          <ac:chgData name="Fares Makki" userId="d0c14dd2-ce13-49c4-820b-c6a5e60d5a8d" providerId="ADAL" clId="{C44AE4B0-9C38-4E42-B538-44E942B7202A}" dt="2025-09-11T07:10:39.015" v="783" actId="20577"/>
          <ac:spMkLst>
            <pc:docMk/>
            <pc:sldMk cId="2759728529" sldId="267"/>
            <ac:spMk id="2" creationId="{8AA85006-A0E8-E354-22DA-9DE39F4E0D26}"/>
          </ac:spMkLst>
        </pc:spChg>
        <pc:spChg chg="mod">
          <ac:chgData name="Fares Makki" userId="d0c14dd2-ce13-49c4-820b-c6a5e60d5a8d" providerId="ADAL" clId="{C44AE4B0-9C38-4E42-B538-44E942B7202A}" dt="2025-09-11T07:26:15.785" v="1174" actId="20577"/>
          <ac:spMkLst>
            <pc:docMk/>
            <pc:sldMk cId="2759728529" sldId="267"/>
            <ac:spMk id="3" creationId="{552AF248-F57E-E411-B1B0-A122A8DB4A57}"/>
          </ac:spMkLst>
        </pc:spChg>
      </pc:sldChg>
      <pc:sldChg chg="add">
        <pc:chgData name="Fares Makki" userId="d0c14dd2-ce13-49c4-820b-c6a5e60d5a8d" providerId="ADAL" clId="{C44AE4B0-9C38-4E42-B538-44E942B7202A}" dt="2025-09-11T07:22:56.496" v="844"/>
        <pc:sldMkLst>
          <pc:docMk/>
          <pc:sldMk cId="2170305903" sldId="272"/>
        </pc:sldMkLst>
      </pc:sldChg>
      <pc:sldChg chg="addSp modSp new mod modAnim">
        <pc:chgData name="Fares Makki" userId="d0c14dd2-ce13-49c4-820b-c6a5e60d5a8d" providerId="ADAL" clId="{C44AE4B0-9C38-4E42-B538-44E942B7202A}" dt="2025-09-11T07:44:33.685" v="1534"/>
        <pc:sldMkLst>
          <pc:docMk/>
          <pc:sldMk cId="3300389998" sldId="273"/>
        </pc:sldMkLst>
        <pc:spChg chg="mod">
          <ac:chgData name="Fares Makki" userId="d0c14dd2-ce13-49c4-820b-c6a5e60d5a8d" providerId="ADAL" clId="{C44AE4B0-9C38-4E42-B538-44E942B7202A}" dt="2025-09-11T07:26:48.268" v="1185" actId="20577"/>
          <ac:spMkLst>
            <pc:docMk/>
            <pc:sldMk cId="3300389998" sldId="273"/>
            <ac:spMk id="2" creationId="{19B00913-57C4-BD93-C2FD-CA9B6E255A43}"/>
          </ac:spMkLst>
        </pc:spChg>
        <pc:spChg chg="mod">
          <ac:chgData name="Fares Makki" userId="d0c14dd2-ce13-49c4-820b-c6a5e60d5a8d" providerId="ADAL" clId="{C44AE4B0-9C38-4E42-B538-44E942B7202A}" dt="2025-09-11T07:39:21.989" v="1468" actId="20577"/>
          <ac:spMkLst>
            <pc:docMk/>
            <pc:sldMk cId="3300389998" sldId="273"/>
            <ac:spMk id="3" creationId="{35EBE549-DE12-665B-5327-0F334D8391CB}"/>
          </ac:spMkLst>
        </pc:spChg>
        <pc:spChg chg="add mod">
          <ac:chgData name="Fares Makki" userId="d0c14dd2-ce13-49c4-820b-c6a5e60d5a8d" providerId="ADAL" clId="{C44AE4B0-9C38-4E42-B538-44E942B7202A}" dt="2025-09-11T07:40:30.739" v="1477" actId="1076"/>
          <ac:spMkLst>
            <pc:docMk/>
            <pc:sldMk cId="3300389998" sldId="273"/>
            <ac:spMk id="6" creationId="{15642CB5-D178-74A5-A62D-F3F28B842E24}"/>
          </ac:spMkLst>
        </pc:spChg>
        <pc:spChg chg="add mod">
          <ac:chgData name="Fares Makki" userId="d0c14dd2-ce13-49c4-820b-c6a5e60d5a8d" providerId="ADAL" clId="{C44AE4B0-9C38-4E42-B538-44E942B7202A}" dt="2025-09-11T07:44:28.635" v="1533" actId="1076"/>
          <ac:spMkLst>
            <pc:docMk/>
            <pc:sldMk cId="3300389998" sldId="273"/>
            <ac:spMk id="8" creationId="{8AFBDEBF-3A5B-C5CF-A64F-89A4AEF8E5B3}"/>
          </ac:spMkLst>
        </pc:spChg>
        <pc:picChg chg="add mod">
          <ac:chgData name="Fares Makki" userId="d0c14dd2-ce13-49c4-820b-c6a5e60d5a8d" providerId="ADAL" clId="{C44AE4B0-9C38-4E42-B538-44E942B7202A}" dt="2025-09-11T07:41:06.965" v="1483" actId="1076"/>
          <ac:picMkLst>
            <pc:docMk/>
            <pc:sldMk cId="3300389998" sldId="273"/>
            <ac:picMk id="1026" creationId="{FB481C83-3A09-BA16-7C05-7E2771B2B393}"/>
          </ac:picMkLst>
        </pc:picChg>
        <pc:cxnChg chg="add mod">
          <ac:chgData name="Fares Makki" userId="d0c14dd2-ce13-49c4-820b-c6a5e60d5a8d" providerId="ADAL" clId="{C44AE4B0-9C38-4E42-B538-44E942B7202A}" dt="2025-09-11T07:43:02.115" v="1494" actId="14100"/>
          <ac:cxnSpMkLst>
            <pc:docMk/>
            <pc:sldMk cId="3300389998" sldId="273"/>
            <ac:cxnSpMk id="5" creationId="{60771BF7-E6C5-E9EC-594B-CADC62758F03}"/>
          </ac:cxnSpMkLst>
        </pc:cxnChg>
      </pc:sldChg>
      <pc:sldChg chg="addSp modSp new mod">
        <pc:chgData name="Fares Makki" userId="d0c14dd2-ce13-49c4-820b-c6a5e60d5a8d" providerId="ADAL" clId="{C44AE4B0-9C38-4E42-B538-44E942B7202A}" dt="2025-09-11T08:13:05.135" v="1940" actId="1076"/>
        <pc:sldMkLst>
          <pc:docMk/>
          <pc:sldMk cId="2412738509" sldId="274"/>
        </pc:sldMkLst>
        <pc:spChg chg="mod">
          <ac:chgData name="Fares Makki" userId="d0c14dd2-ce13-49c4-820b-c6a5e60d5a8d" providerId="ADAL" clId="{C44AE4B0-9C38-4E42-B538-44E942B7202A}" dt="2025-09-11T07:44:43.195" v="1544" actId="20577"/>
          <ac:spMkLst>
            <pc:docMk/>
            <pc:sldMk cId="2412738509" sldId="274"/>
            <ac:spMk id="2" creationId="{FB51EC35-E1E1-DB53-54D3-6D8D50D875F3}"/>
          </ac:spMkLst>
        </pc:spChg>
        <pc:spChg chg="mod ord">
          <ac:chgData name="Fares Makki" userId="d0c14dd2-ce13-49c4-820b-c6a5e60d5a8d" providerId="ADAL" clId="{C44AE4B0-9C38-4E42-B538-44E942B7202A}" dt="2025-09-11T08:12:52.486" v="1934" actId="14100"/>
          <ac:spMkLst>
            <pc:docMk/>
            <pc:sldMk cId="2412738509" sldId="274"/>
            <ac:spMk id="3" creationId="{E8199830-37F9-E8C4-2653-DC039BA2FE4E}"/>
          </ac:spMkLst>
        </pc:spChg>
        <pc:picChg chg="add mod">
          <ac:chgData name="Fares Makki" userId="d0c14dd2-ce13-49c4-820b-c6a5e60d5a8d" providerId="ADAL" clId="{C44AE4B0-9C38-4E42-B538-44E942B7202A}" dt="2025-09-11T08:13:05.135" v="1940" actId="1076"/>
          <ac:picMkLst>
            <pc:docMk/>
            <pc:sldMk cId="2412738509" sldId="274"/>
            <ac:picMk id="2050" creationId="{8580CA17-C2BC-DDC7-C7C9-9F140240A813}"/>
          </ac:picMkLst>
        </pc:picChg>
      </pc:sldChg>
      <pc:sldChg chg="modSp new del mod">
        <pc:chgData name="Fares Makki" userId="d0c14dd2-ce13-49c4-820b-c6a5e60d5a8d" providerId="ADAL" clId="{C44AE4B0-9C38-4E42-B538-44E942B7202A}" dt="2025-09-11T08:18:46.003" v="2006" actId="47"/>
        <pc:sldMkLst>
          <pc:docMk/>
          <pc:sldMk cId="3804936278" sldId="275"/>
        </pc:sldMkLst>
        <pc:spChg chg="mod">
          <ac:chgData name="Fares Makki" userId="d0c14dd2-ce13-49c4-820b-c6a5e60d5a8d" providerId="ADAL" clId="{C44AE4B0-9C38-4E42-B538-44E942B7202A}" dt="2025-09-11T08:16:44.964" v="2005" actId="20577"/>
          <ac:spMkLst>
            <pc:docMk/>
            <pc:sldMk cId="3804936278" sldId="275"/>
            <ac:spMk id="2" creationId="{7632F51D-B90F-350F-0113-41147C49C5CB}"/>
          </ac:spMkLst>
        </pc:spChg>
      </pc:sldChg>
      <pc:sldChg chg="add ord modNotesTx">
        <pc:chgData name="Fares Makki" userId="d0c14dd2-ce13-49c4-820b-c6a5e60d5a8d" providerId="ADAL" clId="{C44AE4B0-9C38-4E42-B538-44E942B7202A}" dt="2025-09-11T08:26:38.998" v="2478" actId="20577"/>
        <pc:sldMkLst>
          <pc:docMk/>
          <pc:sldMk cId="3985656414" sldId="276"/>
        </pc:sldMkLst>
      </pc:sldChg>
      <pc:sldChg chg="modSp new mod modNotesTx">
        <pc:chgData name="Fares Makki" userId="d0c14dd2-ce13-49c4-820b-c6a5e60d5a8d" providerId="ADAL" clId="{C44AE4B0-9C38-4E42-B538-44E942B7202A}" dt="2025-09-11T08:24:11.534" v="2445" actId="20577"/>
        <pc:sldMkLst>
          <pc:docMk/>
          <pc:sldMk cId="1803797435" sldId="277"/>
        </pc:sldMkLst>
        <pc:spChg chg="mod">
          <ac:chgData name="Fares Makki" userId="d0c14dd2-ce13-49c4-820b-c6a5e60d5a8d" providerId="ADAL" clId="{C44AE4B0-9C38-4E42-B538-44E942B7202A}" dt="2025-09-11T08:19:48.024" v="2029" actId="20577"/>
          <ac:spMkLst>
            <pc:docMk/>
            <pc:sldMk cId="1803797435" sldId="277"/>
            <ac:spMk id="2" creationId="{689CE4A4-7B9A-69CF-CAEA-06690712D3C9}"/>
          </ac:spMkLst>
        </pc:spChg>
        <pc:spChg chg="mod">
          <ac:chgData name="Fares Makki" userId="d0c14dd2-ce13-49c4-820b-c6a5e60d5a8d" providerId="ADAL" clId="{C44AE4B0-9C38-4E42-B538-44E942B7202A}" dt="2025-09-11T08:22:42.656" v="2382" actId="20577"/>
          <ac:spMkLst>
            <pc:docMk/>
            <pc:sldMk cId="1803797435" sldId="277"/>
            <ac:spMk id="3" creationId="{D012B2C5-A0C0-CAEC-1109-485517FCB0DE}"/>
          </ac:spMkLst>
        </pc:spChg>
      </pc:sldChg>
      <pc:sldChg chg="modSp new del mod">
        <pc:chgData name="Fares Makki" userId="d0c14dd2-ce13-49c4-820b-c6a5e60d5a8d" providerId="ADAL" clId="{C44AE4B0-9C38-4E42-B538-44E942B7202A}" dt="2025-09-11T08:26:50.941" v="2479" actId="47"/>
        <pc:sldMkLst>
          <pc:docMk/>
          <pc:sldMk cId="3047243484" sldId="278"/>
        </pc:sldMkLst>
        <pc:spChg chg="mod">
          <ac:chgData name="Fares Makki" userId="d0c14dd2-ce13-49c4-820b-c6a5e60d5a8d" providerId="ADAL" clId="{C44AE4B0-9C38-4E42-B538-44E942B7202A}" dt="2025-09-11T08:26:23.087" v="2454" actId="20577"/>
          <ac:spMkLst>
            <pc:docMk/>
            <pc:sldMk cId="3047243484" sldId="278"/>
            <ac:spMk id="2" creationId="{B9F899E8-EAE6-06B6-B4E3-97ADE4880552}"/>
          </ac:spMkLst>
        </pc:spChg>
      </pc:sldChg>
      <pc:sldChg chg="add ord modNotesTx">
        <pc:chgData name="Fares Makki" userId="d0c14dd2-ce13-49c4-820b-c6a5e60d5a8d" providerId="ADAL" clId="{C44AE4B0-9C38-4E42-B538-44E942B7202A}" dt="2025-09-11T08:28:25.314" v="2719" actId="20577"/>
        <pc:sldMkLst>
          <pc:docMk/>
          <pc:sldMk cId="3393900806" sldId="278"/>
        </pc:sldMkLst>
      </pc:sldChg>
      <pc:sldChg chg="addSp delSp modSp new mod">
        <pc:chgData name="Fares Makki" userId="d0c14dd2-ce13-49c4-820b-c6a5e60d5a8d" providerId="ADAL" clId="{C44AE4B0-9C38-4E42-B538-44E942B7202A}" dt="2025-09-11T09:07:54.439" v="2741" actId="1076"/>
        <pc:sldMkLst>
          <pc:docMk/>
          <pc:sldMk cId="2636169822" sldId="279"/>
        </pc:sldMkLst>
        <pc:spChg chg="mod">
          <ac:chgData name="Fares Makki" userId="d0c14dd2-ce13-49c4-820b-c6a5e60d5a8d" providerId="ADAL" clId="{C44AE4B0-9C38-4E42-B538-44E942B7202A}" dt="2025-09-11T09:06:33.585" v="2730" actId="20577"/>
          <ac:spMkLst>
            <pc:docMk/>
            <pc:sldMk cId="2636169822" sldId="279"/>
            <ac:spMk id="2" creationId="{D266C7A6-A60A-F51A-E9EB-989E34514BAC}"/>
          </ac:spMkLst>
        </pc:spChg>
        <pc:spChg chg="del">
          <ac:chgData name="Fares Makki" userId="d0c14dd2-ce13-49c4-820b-c6a5e60d5a8d" providerId="ADAL" clId="{C44AE4B0-9C38-4E42-B538-44E942B7202A}" dt="2025-09-11T09:07:23.551" v="2731"/>
          <ac:spMkLst>
            <pc:docMk/>
            <pc:sldMk cId="2636169822" sldId="279"/>
            <ac:spMk id="3" creationId="{33E631A4-879C-47A2-5CFC-BFC925304906}"/>
          </ac:spMkLst>
        </pc:spChg>
        <pc:picChg chg="add mod modCrop">
          <ac:chgData name="Fares Makki" userId="d0c14dd2-ce13-49c4-820b-c6a5e60d5a8d" providerId="ADAL" clId="{C44AE4B0-9C38-4E42-B538-44E942B7202A}" dt="2025-09-11T09:07:54.439" v="2741" actId="1076"/>
          <ac:picMkLst>
            <pc:docMk/>
            <pc:sldMk cId="2636169822" sldId="279"/>
            <ac:picMk id="5" creationId="{3DA99403-A949-A99A-8DD2-B309954F1E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4F95F-0294-469C-AB30-0BD1DFE2C85D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0001-25CB-479D-8836-9D8F374C051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841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f0c443e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4f0c443e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FAB47-E773-8289-798B-C3739017F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F95F0007-7981-52EA-3043-0A3BBADFD9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05E1387-3247-5415-0915-0A7EF3DFD2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om grupper: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Grupp 1 = alkalimetaller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Grupp 2 = alkaliska jordartsmetaller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Grupp 7 = halogener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Grupp 8 = ädelgaser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Grupp nummer berättar om antal valenselektroner (de elektronerna som finns i valensskalet)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7A255CA-D00A-6FAA-26AE-D3E0BE8E04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255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4f0c443e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4f0c443e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Atomnummer – varje atoms identitet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Atommassa – hur mycket massa en atom har (mäts i </a:t>
            </a:r>
            <a:r>
              <a:rPr lang="sv-SE" dirty="0" err="1"/>
              <a:t>atomic</a:t>
            </a:r>
            <a:r>
              <a:rPr lang="sv-SE" dirty="0"/>
              <a:t>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units</a:t>
            </a:r>
            <a:r>
              <a:rPr lang="sv-SE" dirty="0"/>
              <a:t>, eller g/mol)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4f0c443e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4f0c443e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4f0c443e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4f0c443e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Prata om isotoper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Atomnumret beskriver antal protoner. Varje grundämne har olika mängder protoner </a:t>
            </a:r>
          </a:p>
          <a:p>
            <a:r>
              <a:rPr lang="sv-SE" dirty="0"/>
              <a:t>Elektroner befinner sig i skal runt kärnan </a:t>
            </a:r>
          </a:p>
          <a:p>
            <a:r>
              <a:rPr lang="sv-SE" dirty="0"/>
              <a:t>Alla elektroner tillsammans bildar ett elektronmoln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0001-25CB-479D-8836-9D8F374C0513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14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Gjort av </a:t>
            </a:r>
            <a:r>
              <a:rPr lang="sv-SE" dirty="0" err="1"/>
              <a:t>Mendelejev</a:t>
            </a:r>
            <a:r>
              <a:rPr lang="sv-SE" dirty="0"/>
              <a:t> i mitten av 1800-talet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Lantanoider</a:t>
            </a:r>
            <a:r>
              <a:rPr lang="sv-SE" dirty="0"/>
              <a:t> är lika lantan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 err="1"/>
              <a:t>Aktinoider</a:t>
            </a:r>
            <a:r>
              <a:rPr lang="sv-SE" dirty="0"/>
              <a:t> är lika aktinium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Prometium och all </a:t>
            </a:r>
            <a:r>
              <a:rPr lang="sv-SE" dirty="0" err="1"/>
              <a:t>aktinider</a:t>
            </a:r>
            <a:r>
              <a:rPr lang="sv-SE" dirty="0"/>
              <a:t> är radioaktiva – de faller sönder till lättare grundämnen och utsänder farlig strålning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Grundämnena med atomnummer mellan 104 – 118 är radioaktiva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Grundämnen som är tyngre än uran (92) kallas transuraner. De förekommer inte naturligt utan kan bara framställas i kärnreaktioner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709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0001-25CB-479D-8836-9D8F374C0513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555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6DB7D-23E0-1BE8-EC1E-56F734AB9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80782D3-4D15-080E-99C2-4674CCA90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542EA61-E534-5EE8-FC23-1425118A9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Nämn att det finns: Metaller, icke-metaller, halvmetaller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445AB99-DFAB-9947-BA2B-E04D1F417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51367-8156-4E27-BF92-600C22E40B6A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8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Sublimering </a:t>
            </a:r>
          </a:p>
          <a:p>
            <a:r>
              <a:rPr lang="sv-SE" dirty="0"/>
              <a:t>Smältning </a:t>
            </a:r>
          </a:p>
          <a:p>
            <a:r>
              <a:rPr lang="sv-SE" dirty="0"/>
              <a:t>Stelning / Frysning </a:t>
            </a:r>
          </a:p>
          <a:p>
            <a:r>
              <a:rPr lang="sv-SE" dirty="0"/>
              <a:t>Kondensation </a:t>
            </a:r>
          </a:p>
          <a:p>
            <a:r>
              <a:rPr lang="sv-SE" dirty="0"/>
              <a:t>Avdunstning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0001-25CB-479D-8836-9D8F374C051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42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D3DCAF8-4AB7-0A6F-39DF-8590E33B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26CF5CC-50F9-A66A-0A6B-617AB557F4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DAE40BA-B20F-39B4-1867-8BD64EE4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3F4277-8099-C667-64CB-BEC3769D9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937DD7-0354-4894-C499-E398FF95F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094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B4B63-FF86-E8EB-CE57-56175A85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C820367-7473-E096-1FBB-A0C0C9F9C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ADF76E6-816B-B740-BBBC-9D34FD17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1DC4B5-B727-4CEB-09A6-1D46D611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8B91288-F8DE-AC15-E53C-ABB4AC3E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887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9785495-F5E9-CF67-3B7B-2F18EEEF85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CC95EA-9B71-87C7-877E-B0F4DA8D5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0B1277-CAA2-29CB-AB25-00876C9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5EC8D9-1D54-C7D5-04B4-7AB8B3AF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C589DE3-757F-F11E-6FA3-6550AC4E1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260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78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F1BDE1-D15F-DAB6-321A-D9F361AB1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1A296D-8DC4-3801-DC72-1FDA40D80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D53951E-9A8C-8E25-8E27-C0D4FAA1E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32E7E3-025E-1DDE-22FF-F1A3CB86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84770C-88F7-9FF9-BA87-C1C3B6651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907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03F341-053D-9737-38BE-4A221FF25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3A3BD5-2F07-B67C-5B60-67DBA7AEF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0911C7D-96FB-EEEF-08AA-929323ED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B1A90D-6805-6ED3-CC3B-48F517B33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C4EA56-50ED-4047-BEF5-E7BA23383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6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104309-A23F-8DB0-9E1A-C5517DF4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549CD5-E27D-2060-68F5-9D3EC7FE3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8932B2C-D0CA-DD2C-9F94-A31BA22C5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036FED4-0982-5C2A-EF9D-B66FACC5C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8E5F65-AF6D-C6D7-C8AE-AF490BD6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BF322-B0DA-4CA7-868F-37348A6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34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E4C8FE-925D-5FF3-06F1-1EDB5B08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6E7F5C9-6A0F-9D16-8822-6BA90F0B8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5F89C67-D80E-DA90-F65C-FC07C3DF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170D462-9A53-9C46-7658-EBAABFEB6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E72AD27-0D46-ECFF-41B5-89F94B6221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3010F42-19DC-B9A7-563E-B23456F5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B8AE621-7B9F-BEC6-5B47-0BF978710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FDD20169-94F0-C873-B741-8FCD4C08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735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FEC696-35D6-DDBC-4B8A-AA8511C2C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F08E8F-7C1E-D4DF-83F5-0A489E9C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5A35F99-1454-3442-FBA3-CF1BD8BEB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CCDB606-441B-6FF2-0A68-B9B7C2B32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301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07C93308-3D65-F4FA-2529-4A3F6361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FC642E0-0068-C2D6-8F92-6544F781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6DC79FA-54B6-3E61-DC2A-D1991942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128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F6B635-A8FB-D93C-9A78-DA2A6ACA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56CD8D-8617-25B6-BD6E-F3D47E5BF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EB8554-6F2D-44B5-45EA-B5B0B0E16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3A3B016-E3C3-7B21-90C6-DC5917DE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1C3E775-56E6-8F33-4522-A2BE50A85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97A662-0D80-FF8F-D228-3280DCB9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78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450AA-42D5-01EF-2F85-CE4CCCBD0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829BF0B-F42A-BAB2-0DEC-CFB2A4E0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DFAD8F-E657-B91A-D191-FB55922E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27B5ADB-1DA0-9CB5-2A44-1545F4CB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400069F-C928-E280-1F7B-50A4AB81A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111ECB9-A568-E44C-DC99-270E5391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256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E1D01EF-C75E-B455-EF0E-3E5E156F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7950631-EDF8-DB6D-E684-75A948E74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1ECDA02-C088-1304-E634-BB54932B0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8A1171-FAEA-4BD3-8220-E09A905792EE}" type="datetimeFigureOut">
              <a:rPr lang="sv-SE" smtClean="0"/>
              <a:t>2025-09-11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040B04-3819-E7EA-5E4C-29F181A49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1BDE06-E408-6E18-BEEC-B80147E8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BB75B0-1E3A-4BC1-ADD7-B9E0E56365F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744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8C97F7-4EA4-0FF0-BB43-83F979A6E9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E633495-D4D7-8580-3B36-560B8C198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Materians Egenskaper </a:t>
            </a:r>
          </a:p>
        </p:txBody>
      </p:sp>
    </p:spTree>
    <p:extLst>
      <p:ext uri="{BB962C8B-B14F-4D97-AF65-F5344CB8AC3E}">
        <p14:creationId xmlns:p14="http://schemas.microsoft.com/office/powerpoint/2010/main" val="848215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A85006-A0E8-E354-22DA-9DE39F4E0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Periodiska Systemet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2AF248-F57E-E411-B1B0-A122A8DB4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Alla grundämnen är ordnade i det periodiska systemet </a:t>
            </a:r>
          </a:p>
          <a:p>
            <a:r>
              <a:rPr lang="sv-SE" dirty="0"/>
              <a:t>Organisationen själv av det periodiska systemet ger massor med information om varje grundämne </a:t>
            </a:r>
          </a:p>
          <a:p>
            <a:pPr lvl="1"/>
            <a:r>
              <a:rPr lang="sv-SE" dirty="0"/>
              <a:t>Namn (latinska eller grekiska namn) </a:t>
            </a:r>
          </a:p>
          <a:p>
            <a:pPr lvl="1"/>
            <a:r>
              <a:rPr lang="sv-SE" dirty="0"/>
              <a:t>Kemisk beteckning (första eller första två bokstäver av namnet) </a:t>
            </a:r>
          </a:p>
          <a:p>
            <a:pPr lvl="1"/>
            <a:r>
              <a:rPr lang="sv-SE" dirty="0"/>
              <a:t>Atomnummer (antal protoner) </a:t>
            </a:r>
          </a:p>
          <a:p>
            <a:pPr lvl="1"/>
            <a:r>
              <a:rPr lang="sv-SE" dirty="0"/>
              <a:t>Atommassa (antal protoner + neutroner sammanlagt)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728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B00913-57C4-BD93-C2FD-CA9B6E25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Atommassa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5EBE549-DE12-665B-5327-0F334D8391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99030" cy="4351338"/>
              </a:xfrm>
            </p:spPr>
            <p:txBody>
              <a:bodyPr/>
              <a:lstStyle/>
              <a:p>
                <a:r>
                  <a:rPr lang="sv-SE" dirty="0"/>
                  <a:t>Enheten </a:t>
                </a:r>
                <a:r>
                  <a:rPr lang="sv-SE" i="1" dirty="0"/>
                  <a:t>kg</a:t>
                </a:r>
                <a:r>
                  <a:rPr lang="sv-SE" dirty="0"/>
                  <a:t> är alldeles för klumpigt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1,67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</m:d>
                  </m:oMath>
                </a14:m>
                <a:r>
                  <a:rPr lang="sv-SE" dirty="0"/>
                  <a:t> är massan av en proton eller en neutron</a:t>
                </a:r>
              </a:p>
              <a:p>
                <a:r>
                  <a:rPr lang="sv-SE" dirty="0"/>
                  <a:t>Använder </a:t>
                </a:r>
                <a:r>
                  <a:rPr lang="sv-SE" i="1" dirty="0" err="1"/>
                  <a:t>amu</a:t>
                </a:r>
                <a:r>
                  <a:rPr lang="sv-SE" dirty="0"/>
                  <a:t> </a:t>
                </a:r>
                <a:r>
                  <a:rPr lang="sv-SE" i="1" dirty="0"/>
                  <a:t>(</a:t>
                </a:r>
                <a:r>
                  <a:rPr lang="sv-SE" i="1" dirty="0" err="1"/>
                  <a:t>atomic</a:t>
                </a:r>
                <a:r>
                  <a:rPr lang="sv-SE" i="1" dirty="0"/>
                  <a:t> </a:t>
                </a:r>
                <a:r>
                  <a:rPr lang="sv-SE" i="1" dirty="0" err="1"/>
                  <a:t>mass</a:t>
                </a:r>
                <a:r>
                  <a:rPr lang="sv-SE" i="1" dirty="0"/>
                  <a:t> </a:t>
                </a:r>
                <a:r>
                  <a:rPr lang="sv-SE" i="1" dirty="0" err="1"/>
                  <a:t>unit</a:t>
                </a:r>
                <a:r>
                  <a:rPr lang="sv-SE" i="1" dirty="0"/>
                  <a:t>) </a:t>
                </a:r>
                <a:r>
                  <a:rPr lang="sv-SE" dirty="0"/>
                  <a:t>eller bara </a:t>
                </a:r>
                <a:r>
                  <a:rPr lang="sv-SE" i="1" dirty="0"/>
                  <a:t>u (</a:t>
                </a:r>
                <a:r>
                  <a:rPr lang="sv-SE" i="1" dirty="0" err="1"/>
                  <a:t>unit</a:t>
                </a:r>
                <a:r>
                  <a:rPr lang="sv-SE" i="1" dirty="0"/>
                  <a:t>) </a:t>
                </a:r>
                <a:r>
                  <a:rPr lang="sv-SE" dirty="0"/>
                  <a:t>som enhet </a:t>
                </a:r>
              </a:p>
              <a:p>
                <a:pPr lvl="1"/>
                <a:r>
                  <a:rPr lang="sv-SE" dirty="0"/>
                  <a:t>Proton = 1u </a:t>
                </a:r>
              </a:p>
              <a:p>
                <a:pPr lvl="1"/>
                <a:r>
                  <a:rPr lang="sv-SE" dirty="0"/>
                  <a:t>Neutron = 1u </a:t>
                </a:r>
              </a:p>
              <a:p>
                <a:pPr lvl="1"/>
                <a:r>
                  <a:rPr lang="sv-SE" dirty="0"/>
                  <a:t>Elektron = 0u </a:t>
                </a:r>
              </a:p>
              <a:p>
                <a:endParaRPr lang="sv-SE" dirty="0"/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35EBE549-DE12-665B-5327-0F334D8391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99030" cy="4351338"/>
              </a:xfrm>
              <a:blipFill>
                <a:blip r:embed="rId3"/>
                <a:stretch>
                  <a:fillRect l="-1861" t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Yttrium symbol. Chemical element of the periodic table. Vector  illustration. 10794258 Vector Art at Vecteezy">
            <a:extLst>
              <a:ext uri="{FF2B5EF4-FFF2-40B4-BE49-F238E27FC236}">
                <a16:creationId xmlns:a16="http://schemas.microsoft.com/office/drawing/2014/main" id="{FB481C83-3A09-BA16-7C05-7E2771B2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134" y="1587260"/>
            <a:ext cx="3683479" cy="36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60771BF7-E6C5-E9EC-594B-CADC62758F03}"/>
              </a:ext>
            </a:extLst>
          </p:cNvPr>
          <p:cNvCxnSpPr>
            <a:cxnSpLocks/>
          </p:cNvCxnSpPr>
          <p:nvPr/>
        </p:nvCxnSpPr>
        <p:spPr>
          <a:xfrm flipV="1">
            <a:off x="6462346" y="4268031"/>
            <a:ext cx="2220860" cy="12711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Ellips 5">
            <a:extLst>
              <a:ext uri="{FF2B5EF4-FFF2-40B4-BE49-F238E27FC236}">
                <a16:creationId xmlns:a16="http://schemas.microsoft.com/office/drawing/2014/main" id="{15642CB5-D178-74A5-A62D-F3F28B842E24}"/>
              </a:ext>
            </a:extLst>
          </p:cNvPr>
          <p:cNvSpPr/>
          <p:nvPr/>
        </p:nvSpPr>
        <p:spPr>
          <a:xfrm>
            <a:off x="8683206" y="3999931"/>
            <a:ext cx="1285336" cy="536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AFBDEBF-3A5B-C5CF-A64F-89A4AEF8E5B3}"/>
              </a:ext>
            </a:extLst>
          </p:cNvPr>
          <p:cNvSpPr txBox="1"/>
          <p:nvPr/>
        </p:nvSpPr>
        <p:spPr>
          <a:xfrm>
            <a:off x="5231422" y="5077489"/>
            <a:ext cx="12309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Hur är det inte ett heltal? </a:t>
            </a:r>
          </a:p>
        </p:txBody>
      </p:sp>
    </p:spTree>
    <p:extLst>
      <p:ext uri="{BB962C8B-B14F-4D97-AF65-F5344CB8AC3E}">
        <p14:creationId xmlns:p14="http://schemas.microsoft.com/office/powerpoint/2010/main" val="330038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199830-37F9-E8C4-2653-DC039BA2F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4677" cy="4351338"/>
          </a:xfrm>
        </p:spPr>
        <p:txBody>
          <a:bodyPr/>
          <a:lstStyle/>
          <a:p>
            <a:r>
              <a:rPr lang="sv-SE" dirty="0"/>
              <a:t>Varje atomslag kan finnas i flera varianter, så kallade </a:t>
            </a:r>
            <a:r>
              <a:rPr lang="sv-SE" i="1" dirty="0"/>
              <a:t>isotoper </a:t>
            </a:r>
            <a:endParaRPr lang="sv-SE" dirty="0"/>
          </a:p>
          <a:p>
            <a:pPr lvl="1"/>
            <a:r>
              <a:rPr lang="sv-SE" dirty="0"/>
              <a:t>Samma atomnummer  </a:t>
            </a:r>
          </a:p>
          <a:p>
            <a:pPr lvl="1"/>
            <a:r>
              <a:rPr lang="sv-SE" dirty="0"/>
              <a:t>Olika atommassor </a:t>
            </a:r>
          </a:p>
          <a:p>
            <a:r>
              <a:rPr lang="sv-SE" dirty="0"/>
              <a:t>Atommassan är ett medelvärde som bygger på hur vanlig en viss isotop förekommer i naturen </a:t>
            </a:r>
          </a:p>
          <a:p>
            <a:pPr lvl="1"/>
            <a:r>
              <a:rPr lang="sv-SE" dirty="0"/>
              <a:t>C-12 har procentandel 98,89%</a:t>
            </a:r>
          </a:p>
          <a:p>
            <a:pPr lvl="1"/>
            <a:r>
              <a:rPr lang="sv-SE" dirty="0"/>
              <a:t>C-13 har procentandel 1,11%</a:t>
            </a:r>
          </a:p>
          <a:p>
            <a:pPr lvl="1"/>
            <a:r>
              <a:rPr lang="sv-SE" dirty="0"/>
              <a:t>C-14 har extremt liten andel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B51EC35-E1E1-DB53-54D3-6D8D50D8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Isotoper </a:t>
            </a:r>
          </a:p>
        </p:txBody>
      </p:sp>
      <p:pic>
        <p:nvPicPr>
          <p:cNvPr id="2050" name="Picture 2" descr="Kärnfysik och radioaktivitet">
            <a:extLst>
              <a:ext uri="{FF2B5EF4-FFF2-40B4-BE49-F238E27FC236}">
                <a16:creationId xmlns:a16="http://schemas.microsoft.com/office/drawing/2014/main" id="{8580CA17-C2BC-DDC7-C7C9-9F140240A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15" y="1439496"/>
            <a:ext cx="5187922" cy="39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73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EB018-4300-D1D9-6A8F-FAF7400B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C9AB1-AF6D-54B3-B9E8-47B500169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951CA5-AB77-0943-DFCA-6D49B26F1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304AEC5B-7AE2-8574-DD69-A3CD83DC2B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" b="481"/>
          <a:stretch/>
        </p:blipFill>
        <p:spPr>
          <a:xfrm>
            <a:off x="906069" y="0"/>
            <a:ext cx="1037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9CE4A4-7B9A-69CF-CAEA-0669071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Aggregationstillstånd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12B2C5-A0C0-CAEC-1109-485517FCB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rumstemperatur befinner sig grundämnena i vissa form: </a:t>
            </a:r>
          </a:p>
          <a:p>
            <a:pPr lvl="1"/>
            <a:r>
              <a:rPr lang="sv-SE" dirty="0"/>
              <a:t>Fast </a:t>
            </a:r>
          </a:p>
          <a:p>
            <a:pPr lvl="1"/>
            <a:r>
              <a:rPr lang="sv-SE" dirty="0"/>
              <a:t>Flyttande </a:t>
            </a:r>
          </a:p>
          <a:p>
            <a:pPr lvl="1"/>
            <a:r>
              <a:rPr lang="sv-SE" dirty="0"/>
              <a:t>Gas </a:t>
            </a:r>
          </a:p>
          <a:p>
            <a:r>
              <a:rPr lang="sv-SE" dirty="0"/>
              <a:t>Vid höjning eller sänkning av temperaturen ändras aggregationstillståndet i </a:t>
            </a:r>
            <a:r>
              <a:rPr lang="sv-SE" i="1" dirty="0"/>
              <a:t>fasövergångar</a:t>
            </a:r>
            <a:r>
              <a:rPr lang="sv-SE" dirty="0"/>
              <a:t>: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79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79FC4-86ED-8033-1955-87E6F2658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4FED1B-BAFF-4245-D3D0-1639FE7CF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A9F7A4-F780-7691-2F53-5591B6FDD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CEBF5244-8B88-7E9C-7E99-B49DC77241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" b="481"/>
          <a:stretch/>
        </p:blipFill>
        <p:spPr>
          <a:xfrm>
            <a:off x="906069" y="0"/>
            <a:ext cx="1037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00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66C7A6-A60A-F51A-E9EB-989E34514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Platshållare för innehåll 4" descr="En bild som visar text, skärmbild, design&#10;&#10;AI-genererat innehåll kan vara felaktigt.">
            <a:extLst>
              <a:ext uri="{FF2B5EF4-FFF2-40B4-BE49-F238E27FC236}">
                <a16:creationId xmlns:a16="http://schemas.microsoft.com/office/drawing/2014/main" id="{3DA99403-A949-A99A-8DD2-B309954F1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" t="14589" r="3526" b="34465"/>
          <a:stretch>
            <a:fillRect/>
          </a:stretch>
        </p:blipFill>
        <p:spPr>
          <a:xfrm>
            <a:off x="1446864" y="0"/>
            <a:ext cx="9298272" cy="6858000"/>
          </a:xfrm>
        </p:spPr>
      </p:pic>
    </p:spTree>
    <p:extLst>
      <p:ext uri="{BB962C8B-B14F-4D97-AF65-F5344CB8AC3E}">
        <p14:creationId xmlns:p14="http://schemas.microsoft.com/office/powerpoint/2010/main" val="263616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99A35B-E5DC-18B5-D08E-22C38F15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513BB653-2E3A-42DA-E519-B53D5406F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v-SE" dirty="0"/>
                  <a:t>Allting som har form och massa är materia </a:t>
                </a:r>
              </a:p>
              <a:p>
                <a:r>
                  <a:rPr lang="sv-SE" dirty="0"/>
                  <a:t>Materia kan delas upp i sina beståndsdelar, </a:t>
                </a:r>
                <a:r>
                  <a:rPr lang="sv-SE" i="1" dirty="0"/>
                  <a:t>atomer</a:t>
                </a:r>
                <a:r>
                  <a:rPr lang="sv-SE" dirty="0"/>
                  <a:t> </a:t>
                </a:r>
              </a:p>
              <a:p>
                <a:r>
                  <a:rPr lang="sv-SE" dirty="0"/>
                  <a:t>Atomer kan ytterligare delas upp i sina beståndsdelar: </a:t>
                </a:r>
              </a:p>
              <a:p>
                <a:pPr lvl="1"/>
                <a:r>
                  <a:rPr lang="sv-SE" i="1" dirty="0"/>
                  <a:t>Neutroner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1,67</m:t>
                        </m:r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sv-S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</m:d>
                  </m:oMath>
                </a14:m>
                <a:endParaRPr lang="sv-SE" i="1" dirty="0"/>
              </a:p>
              <a:p>
                <a:pPr lvl="1"/>
                <a:r>
                  <a:rPr lang="sv-SE" i="1" dirty="0"/>
                  <a:t>Protoner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i="1">
                            <a:latin typeface="Cambria Math" panose="02040503050406030204" pitchFamily="18" charset="0"/>
                          </a:rPr>
                          <m:t>1,67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−27</m:t>
                            </m:r>
                          </m:sup>
                        </m:sSup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</m:d>
                  </m:oMath>
                </a14:m>
                <a:endParaRPr lang="sv-SE" i="1" dirty="0"/>
              </a:p>
              <a:p>
                <a:pPr lvl="1"/>
                <a:r>
                  <a:rPr lang="sv-SE" i="1" dirty="0"/>
                  <a:t>Elektroner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v-S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v-SE" b="0" i="1" smtClean="0">
                            <a:latin typeface="Cambria Math" panose="02040503050406030204" pitchFamily="18" charset="0"/>
                          </a:rPr>
                          <m:t>9,11</m:t>
                        </m:r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sv-SE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v-S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31</m:t>
                            </m:r>
                          </m:sup>
                        </m:sSup>
                        <m:r>
                          <a:rPr lang="sv-S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𝑘𝑔</m:t>
                        </m:r>
                      </m:e>
                    </m:d>
                  </m:oMath>
                </a14:m>
                <a:endParaRPr lang="sv-SE" i="1" dirty="0"/>
              </a:p>
            </p:txBody>
          </p:sp>
        </mc:Choice>
        <mc:Fallback>
          <p:sp>
            <p:nvSpPr>
              <p:cNvPr id="3" name="Platshållare för innehåll 2">
                <a:extLst>
                  <a:ext uri="{FF2B5EF4-FFF2-40B4-BE49-F238E27FC236}">
                    <a16:creationId xmlns:a16="http://schemas.microsoft.com/office/drawing/2014/main" id="{513BB653-2E3A-42DA-E519-B53D5406F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277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noProof="0" dirty="0"/>
              <a:t>Atommodellen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1824867" y="2402617"/>
            <a:ext cx="2781200" cy="205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SzPts val="2400"/>
              <a:buAutoNum type="arabicPeriod"/>
            </a:pPr>
            <a:r>
              <a:rPr lang="sv-SE" sz="3200" noProof="0" dirty="0"/>
              <a:t>Protoner</a:t>
            </a:r>
            <a:endParaRPr sz="3200" dirty="0"/>
          </a:p>
          <a:p>
            <a:pPr indent="-507987">
              <a:buSzPts val="2400"/>
              <a:buAutoNum type="arabicPeriod"/>
            </a:pPr>
            <a:r>
              <a:rPr lang="sv-SE" sz="3200" noProof="0" dirty="0"/>
              <a:t>Elektroner</a:t>
            </a:r>
            <a:r>
              <a:rPr lang="en-GB" sz="3200" dirty="0"/>
              <a:t> </a:t>
            </a:r>
            <a:endParaRPr sz="3200" dirty="0"/>
          </a:p>
          <a:p>
            <a:pPr indent="-507987">
              <a:buSzPts val="2400"/>
              <a:buAutoNum type="arabicPeriod"/>
            </a:pPr>
            <a:r>
              <a:rPr lang="sv-SE" sz="3200" noProof="0" dirty="0"/>
              <a:t>Neutroner</a:t>
            </a:r>
            <a:r>
              <a:rPr lang="en-GB" sz="3200" dirty="0"/>
              <a:t> </a:t>
            </a:r>
            <a:endParaRPr sz="3200" dirty="0"/>
          </a:p>
        </p:txBody>
      </p:sp>
      <p:pic>
        <p:nvPicPr>
          <p:cNvPr id="100" name="Google Shape;100;p18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7917C74-1EF4-625F-0F42-33577CFD6FBD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dirty="0"/>
              <a:t>Atommodellen</a:t>
            </a:r>
            <a:r>
              <a:rPr lang="sv-SE" noProof="0" dirty="0"/>
              <a:t> </a:t>
            </a: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824867" y="2402633"/>
            <a:ext cx="4466400" cy="37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92748">
              <a:buClr>
                <a:srgbClr val="FFFF00"/>
              </a:buClr>
              <a:buSzPct val="100000"/>
              <a:buAutoNum type="arabicPeriod"/>
            </a:pPr>
            <a:r>
              <a:rPr lang="sv-SE" sz="3200" noProof="0" dirty="0">
                <a:solidFill>
                  <a:srgbClr val="FFFF00"/>
                </a:solidFill>
              </a:rPr>
              <a:t>Protoner</a:t>
            </a:r>
            <a:endParaRPr sz="3200"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Positivt laddade partiklar </a:t>
            </a:r>
            <a:endParaRPr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Inuti atomkärnan </a:t>
            </a:r>
            <a:endParaRPr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Bestämmer </a:t>
            </a:r>
            <a:r>
              <a:rPr lang="sv-SE" b="1" dirty="0">
                <a:solidFill>
                  <a:srgbClr val="FFFF00"/>
                </a:solidFill>
              </a:rPr>
              <a:t>atomnummer</a:t>
            </a:r>
            <a:r>
              <a:rPr lang="sv-SE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En del av </a:t>
            </a:r>
            <a:r>
              <a:rPr lang="sv-SE" b="1" dirty="0">
                <a:solidFill>
                  <a:srgbClr val="FFFF00"/>
                </a:solidFill>
              </a:rPr>
              <a:t>atommassa</a:t>
            </a:r>
            <a:endParaRPr b="1" dirty="0">
              <a:solidFill>
                <a:srgbClr val="FFFF0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pic>
        <p:nvPicPr>
          <p:cNvPr id="107" name="Google Shape;107;p19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>
            <a:cxnSpLocks/>
          </p:cNvCxnSpPr>
          <p:nvPr/>
        </p:nvCxnSpPr>
        <p:spPr>
          <a:xfrm>
            <a:off x="4245429" y="2733869"/>
            <a:ext cx="4370571" cy="7679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FF494CEE-2F4F-8C1B-12E0-FA9AAC46F836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dirty="0"/>
              <a:t>Atommodellen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1824867" y="2402633"/>
            <a:ext cx="4744400" cy="41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Clr>
                <a:schemeClr val="lt1"/>
              </a:buClr>
              <a:buSzPts val="2400"/>
              <a:buAutoNum type="arabicPeriod"/>
            </a:pPr>
            <a:r>
              <a:rPr lang="sv-SE" sz="3200" noProof="0" dirty="0">
                <a:solidFill>
                  <a:schemeClr val="lt1"/>
                </a:solidFill>
              </a:rPr>
              <a:t>Protoner</a:t>
            </a:r>
            <a:r>
              <a:rPr lang="en-GB" sz="3200" dirty="0">
                <a:solidFill>
                  <a:schemeClr val="lt1"/>
                </a:solidFill>
              </a:rPr>
              <a:t> </a:t>
            </a:r>
            <a:endParaRPr sz="3200" dirty="0">
              <a:solidFill>
                <a:schemeClr val="lt1"/>
              </a:solidFill>
            </a:endParaRPr>
          </a:p>
          <a:p>
            <a:pPr indent="-507987">
              <a:buClr>
                <a:srgbClr val="FFFF00"/>
              </a:buClr>
              <a:buSzPts val="2400"/>
              <a:buAutoNum type="arabicPeriod"/>
            </a:pPr>
            <a:r>
              <a:rPr lang="sv-SE" sz="3200" noProof="0" dirty="0">
                <a:solidFill>
                  <a:srgbClr val="FFFF00"/>
                </a:solidFill>
              </a:rPr>
              <a:t>Elektroner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endParaRPr sz="3200" dirty="0">
              <a:solidFill>
                <a:srgbClr val="FFFF00"/>
              </a:solidFill>
            </a:endParaRPr>
          </a:p>
          <a:p>
            <a:pPr indent="-482588">
              <a:buClr>
                <a:srgbClr val="FFFF00"/>
              </a:buClr>
              <a:buSzPts val="2100"/>
              <a:buChar char="-"/>
            </a:pPr>
            <a:r>
              <a:rPr lang="sv-SE" noProof="0" dirty="0">
                <a:solidFill>
                  <a:srgbClr val="FFFF00"/>
                </a:solidFill>
              </a:rPr>
              <a:t>Negativt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laddade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partiklar</a:t>
            </a:r>
            <a:r>
              <a:rPr lang="en-GB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indent="-482588">
              <a:buSzPts val="2100"/>
              <a:buChar char="-"/>
            </a:pPr>
            <a:r>
              <a:rPr lang="sv-SE" dirty="0">
                <a:solidFill>
                  <a:srgbClr val="FFFF00"/>
                </a:solidFill>
              </a:rPr>
              <a:t>Utanför atomkärnan och går runt i banor </a:t>
            </a:r>
          </a:p>
          <a:p>
            <a:pPr lvl="1" indent="-482588">
              <a:buSzPts val="2100"/>
              <a:buChar char="-"/>
            </a:pPr>
            <a:r>
              <a:rPr lang="sv-SE" dirty="0">
                <a:solidFill>
                  <a:srgbClr val="FFFF00"/>
                </a:solidFill>
              </a:rPr>
              <a:t>Egentligen befinner de sig i orbitaler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pic>
        <p:nvPicPr>
          <p:cNvPr id="115" name="Google Shape;115;p20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>
            <a:cxnSpLocks/>
          </p:cNvCxnSpPr>
          <p:nvPr/>
        </p:nvCxnSpPr>
        <p:spPr>
          <a:xfrm flipV="1">
            <a:off x="4572000" y="2019967"/>
            <a:ext cx="3448367" cy="11373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378A3E2A-3E16-C7F3-0E8D-355275ABC777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dirty="0"/>
              <a:t>Atommodellen</a:t>
            </a:r>
            <a:r>
              <a:rPr lang="en-GB" dirty="0"/>
              <a:t>  </a:t>
            </a:r>
            <a:endParaRPr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824867" y="2402633"/>
            <a:ext cx="4670000" cy="44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Clr>
                <a:schemeClr val="lt1"/>
              </a:buClr>
              <a:buSzPts val="2400"/>
              <a:buAutoNum type="arabicPeriod"/>
            </a:pPr>
            <a:r>
              <a:rPr lang="sv-SE" sz="3200" noProof="0" dirty="0">
                <a:solidFill>
                  <a:schemeClr val="lt1"/>
                </a:solidFill>
              </a:rPr>
              <a:t>Protoner</a:t>
            </a:r>
            <a:endParaRPr sz="3200" dirty="0">
              <a:solidFill>
                <a:schemeClr val="lt1"/>
              </a:solidFill>
            </a:endParaRPr>
          </a:p>
          <a:p>
            <a:pPr indent="-507987">
              <a:buClr>
                <a:schemeClr val="lt1"/>
              </a:buClr>
              <a:buSzPts val="2400"/>
              <a:buAutoNum type="arabicPeriod"/>
            </a:pPr>
            <a:r>
              <a:rPr lang="sv-SE" sz="3200" noProof="0" dirty="0">
                <a:solidFill>
                  <a:schemeClr val="lt1"/>
                </a:solidFill>
              </a:rPr>
              <a:t>Elektroner</a:t>
            </a:r>
            <a:endParaRPr sz="3200" dirty="0"/>
          </a:p>
          <a:p>
            <a:pPr indent="-507987">
              <a:buClr>
                <a:srgbClr val="FFFF00"/>
              </a:buClr>
              <a:buSzPts val="2400"/>
              <a:buAutoNum type="arabicPeriod"/>
            </a:pPr>
            <a:r>
              <a:rPr lang="sv-SE" sz="3200" noProof="0" dirty="0">
                <a:solidFill>
                  <a:srgbClr val="FFFF00"/>
                </a:solidFill>
              </a:rPr>
              <a:t>Neutroner</a:t>
            </a:r>
            <a:endParaRPr sz="3200" dirty="0">
              <a:solidFill>
                <a:srgbClr val="FFFF00"/>
              </a:solidFill>
            </a:endParaRPr>
          </a:p>
          <a:p>
            <a:pPr indent="-482588">
              <a:buClr>
                <a:srgbClr val="FFFF00"/>
              </a:buClr>
              <a:buSzPts val="2100"/>
              <a:buChar char="-"/>
            </a:pPr>
            <a:r>
              <a:rPr lang="sv-SE" noProof="0" dirty="0">
                <a:solidFill>
                  <a:srgbClr val="FFFF00"/>
                </a:solidFill>
              </a:rPr>
              <a:t>Neutrala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sv-SE" noProof="0" dirty="0">
                <a:solidFill>
                  <a:srgbClr val="FFFF00"/>
                </a:solidFill>
              </a:rPr>
              <a:t>oladdade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partiklar</a:t>
            </a:r>
            <a:r>
              <a:rPr lang="en-GB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indent="-482588">
              <a:buClr>
                <a:srgbClr val="FFFF00"/>
              </a:buClr>
              <a:buSzPts val="2100"/>
              <a:buChar char="-"/>
            </a:pPr>
            <a:r>
              <a:rPr lang="en-GB" dirty="0">
                <a:solidFill>
                  <a:srgbClr val="FFFF00"/>
                </a:solidFill>
              </a:rPr>
              <a:t>En del </a:t>
            </a:r>
            <a:r>
              <a:rPr lang="sv-SE" noProof="0" dirty="0">
                <a:solidFill>
                  <a:srgbClr val="FFFF00"/>
                </a:solidFill>
              </a:rPr>
              <a:t>av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atommassa</a:t>
            </a:r>
            <a:r>
              <a:rPr lang="en-GB" dirty="0">
                <a:solidFill>
                  <a:srgbClr val="FFFF00"/>
                </a:solidFill>
              </a:rPr>
              <a:t> </a:t>
            </a:r>
            <a:endParaRPr b="1" dirty="0">
              <a:solidFill>
                <a:srgbClr val="FFFF00"/>
              </a:solidFill>
            </a:endParaRPr>
          </a:p>
        </p:txBody>
      </p:sp>
      <p:pic>
        <p:nvPicPr>
          <p:cNvPr id="123" name="Google Shape;123;p21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1"/>
          <p:cNvCxnSpPr>
            <a:cxnSpLocks/>
          </p:cNvCxnSpPr>
          <p:nvPr/>
        </p:nvCxnSpPr>
        <p:spPr>
          <a:xfrm flipV="1">
            <a:off x="4477109" y="3065800"/>
            <a:ext cx="4139158" cy="5659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26581CA2-767C-FA2F-A4B6-7294FFB29AC5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9F33FF2-71BF-DD39-A5CB-4BBACB99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Atomer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>
                <a:extLst>
                  <a:ext uri="{FF2B5EF4-FFF2-40B4-BE49-F238E27FC236}">
                    <a16:creationId xmlns:a16="http://schemas.microsoft.com/office/drawing/2014/main" id="{8D02294F-FE0D-D771-FE55-9712AA0BA1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63507" y="1883926"/>
                <a:ext cx="2967487" cy="262768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sv-SE" sz="7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v-SE" sz="720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sv-SE" sz="72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  <m:sup>
                          <m:r>
                            <a:rPr lang="sv-SE" sz="7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a:rPr lang="sv-SE" sz="7200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e>
                      </m:sPre>
                      <m:r>
                        <a:rPr lang="sv-SE" sz="7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" name="Platshållare för innehåll 4">
                <a:extLst>
                  <a:ext uri="{FF2B5EF4-FFF2-40B4-BE49-F238E27FC236}">
                    <a16:creationId xmlns:a16="http://schemas.microsoft.com/office/drawing/2014/main" id="{8D02294F-FE0D-D771-FE55-9712AA0BA1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3507" y="1883926"/>
                <a:ext cx="2967487" cy="262768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lektronskal - Naturvetenskap.se">
            <a:extLst>
              <a:ext uri="{FF2B5EF4-FFF2-40B4-BE49-F238E27FC236}">
                <a16:creationId xmlns:a16="http://schemas.microsoft.com/office/drawing/2014/main" id="{168E7E2D-28A5-FAB3-2046-52211E22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704060"/>
            <a:ext cx="3510052" cy="344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0B57D10-6779-E2A5-9316-085977EFFF7C}"/>
              </a:ext>
            </a:extLst>
          </p:cNvPr>
          <p:cNvSpPr txBox="1"/>
          <p:nvPr/>
        </p:nvSpPr>
        <p:spPr>
          <a:xfrm>
            <a:off x="1454991" y="2220592"/>
            <a:ext cx="1380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Atommassa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9D2A1B2-747B-811A-4B68-2BC1576580B4}"/>
              </a:ext>
            </a:extLst>
          </p:cNvPr>
          <p:cNvSpPr txBox="1"/>
          <p:nvPr/>
        </p:nvSpPr>
        <p:spPr>
          <a:xfrm>
            <a:off x="1454991" y="3874929"/>
            <a:ext cx="15987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Atomnummer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DE4CCBF0-6F78-01BE-23D9-059AFC7E3FE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35217" y="2405258"/>
            <a:ext cx="1132934" cy="577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E89E4AC-AA82-4D52-54FF-0473CF06A2D9}"/>
              </a:ext>
            </a:extLst>
          </p:cNvPr>
          <p:cNvCxnSpPr>
            <a:cxnSpLocks/>
          </p:cNvCxnSpPr>
          <p:nvPr/>
        </p:nvCxnSpPr>
        <p:spPr>
          <a:xfrm flipV="1">
            <a:off x="3053753" y="3769743"/>
            <a:ext cx="845387" cy="302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3547BAAB-8BB1-CA4C-7289-72D8E8A13CD3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614358" y="2013853"/>
            <a:ext cx="1226390" cy="114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103EA18A-B850-A38A-E565-33D8D8B17C65}"/>
              </a:ext>
            </a:extLst>
          </p:cNvPr>
          <p:cNvSpPr txBox="1"/>
          <p:nvPr/>
        </p:nvSpPr>
        <p:spPr>
          <a:xfrm>
            <a:off x="6191610" y="1367522"/>
            <a:ext cx="12982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Kemisk Beteckning </a:t>
            </a:r>
          </a:p>
        </p:txBody>
      </p:sp>
    </p:spTree>
    <p:extLst>
      <p:ext uri="{BB962C8B-B14F-4D97-AF65-F5344CB8AC3E}">
        <p14:creationId xmlns:p14="http://schemas.microsoft.com/office/powerpoint/2010/main" val="14863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490CC67-64D9-C2AE-B9F3-D7CD40B16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Atommodellen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B5296C-0706-F647-2DFD-38F3BEA4B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83966" cy="4351338"/>
          </a:xfrm>
        </p:spPr>
        <p:txBody>
          <a:bodyPr/>
          <a:lstStyle/>
          <a:p>
            <a:r>
              <a:rPr lang="sv-SE" dirty="0"/>
              <a:t>Mycket förenklat modell: </a:t>
            </a:r>
          </a:p>
          <a:p>
            <a:pPr lvl="1"/>
            <a:r>
              <a:rPr lang="sv-SE" dirty="0"/>
              <a:t>Om atomen är stor som Globen, är kärnan som en mygga i mitten </a:t>
            </a:r>
          </a:p>
          <a:p>
            <a:r>
              <a:rPr lang="sv-SE" dirty="0"/>
              <a:t>Det mesta i en atom är tomrum som bevisat av Ernest Rutherfords guldfolie experiment i början av 1900-talet </a:t>
            </a:r>
          </a:p>
          <a:p>
            <a:endParaRPr lang="sv-SE" dirty="0"/>
          </a:p>
        </p:txBody>
      </p:sp>
      <p:pic>
        <p:nvPicPr>
          <p:cNvPr id="5" name="Bildobjekt 4" descr="En bild som visar text, papper, bläck, Tryck&#10;&#10;AI-genererat innehåll kan vara felaktigt.">
            <a:extLst>
              <a:ext uri="{FF2B5EF4-FFF2-40B4-BE49-F238E27FC236}">
                <a16:creationId xmlns:a16="http://schemas.microsoft.com/office/drawing/2014/main" id="{52068766-4CC7-1578-9924-EFB3ECB19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24652" r="8183" b="25409"/>
          <a:stretch>
            <a:fillRect/>
          </a:stretch>
        </p:blipFill>
        <p:spPr>
          <a:xfrm>
            <a:off x="5348376" y="687208"/>
            <a:ext cx="6418263" cy="51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9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291A33-A09B-2D84-778F-C6D34998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66185E-0101-2D44-3009-6E23B72E3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8E26C266-99F5-5F63-F48E-97AA89812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" b="481"/>
          <a:stretch/>
        </p:blipFill>
        <p:spPr>
          <a:xfrm>
            <a:off x="906069" y="0"/>
            <a:ext cx="10379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05903"/>
      </p:ext>
    </p:extLst>
  </p:cSld>
  <p:clrMapOvr>
    <a:masterClrMapping/>
  </p:clrMapOvr>
</p:sld>
</file>

<file path=ppt/theme/theme1.xml><?xml version="1.0" encoding="utf-8"?>
<a:theme xmlns:a="http://schemas.openxmlformats.org/drawingml/2006/main" name="Fares Presentationer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res Presentationer" id="{DD3A22C2-77FB-4360-BE0D-DA884D3ABDB5}" vid="{FFF006AB-9824-4A35-9C97-722C77F856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Fares Presentationer</Template>
  <TotalTime>190</TotalTime>
  <Words>472</Words>
  <Application>Microsoft Office PowerPoint</Application>
  <PresentationFormat>Bredbild</PresentationFormat>
  <Paragraphs>101</Paragraphs>
  <Slides>16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Fares Presentationer</vt:lpstr>
      <vt:lpstr>Naturkunskap 2 </vt:lpstr>
      <vt:lpstr>Materia </vt:lpstr>
      <vt:lpstr>Atommodellen</vt:lpstr>
      <vt:lpstr>Atommodellen </vt:lpstr>
      <vt:lpstr>Atommodellen </vt:lpstr>
      <vt:lpstr>Atommodellen  </vt:lpstr>
      <vt:lpstr>Atomer </vt:lpstr>
      <vt:lpstr>Atommodellen </vt:lpstr>
      <vt:lpstr>PowerPoint-presentation</vt:lpstr>
      <vt:lpstr>Periodiska Systemet </vt:lpstr>
      <vt:lpstr>Atommassa </vt:lpstr>
      <vt:lpstr>Isotoper </vt:lpstr>
      <vt:lpstr>PowerPoint-presentation</vt:lpstr>
      <vt:lpstr>Aggregationstillstånd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2025-09-11T05:57:55Z</dcterms:created>
  <dcterms:modified xsi:type="dcterms:W3CDTF">2025-09-11T09:08:05Z</dcterms:modified>
</cp:coreProperties>
</file>